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</p:sldIdLst>
  <p:sldSz cx="9144000" cy="6858000" type="screen4x3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17B2B-C8FF-40EE-8D32-EF7FE8815F3F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71050"/>
            <a:ext cx="3055938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9671050"/>
            <a:ext cx="3055937" cy="509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35FED-40A4-485C-BFE4-897D5D7BBF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54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9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1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7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4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7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2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9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08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F38A6-70D1-4811-B2DC-42FA95550FE4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F1394-DB57-452C-B064-0ACCEBB785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1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Set 1 Sounds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Read Write </a:t>
            </a:r>
            <a:r>
              <a:rPr lang="en-GB" dirty="0" err="1"/>
              <a:t>Inc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1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96" y="404664"/>
            <a:ext cx="49911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88546" y="558124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Around the girls face, down her hair and give her a curl. </a:t>
            </a:r>
          </a:p>
        </p:txBody>
      </p:sp>
    </p:spTree>
    <p:extLst>
      <p:ext uri="{BB962C8B-B14F-4D97-AF65-F5344CB8AC3E}">
        <p14:creationId xmlns:p14="http://schemas.microsoft.com/office/powerpoint/2010/main" val="189811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15" y="476672"/>
            <a:ext cx="53530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5949280"/>
            <a:ext cx="3456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All around the orange.</a:t>
            </a:r>
          </a:p>
        </p:txBody>
      </p:sp>
    </p:spTree>
    <p:extLst>
      <p:ext uri="{BB962C8B-B14F-4D97-AF65-F5344CB8AC3E}">
        <p14:creationId xmlns:p14="http://schemas.microsoft.com/office/powerpoint/2010/main" val="395916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32656"/>
            <a:ext cx="53435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0057" y="5834415"/>
            <a:ext cx="4123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Curl around the caterpillar.</a:t>
            </a:r>
          </a:p>
        </p:txBody>
      </p:sp>
    </p:spTree>
    <p:extLst>
      <p:ext uri="{BB962C8B-B14F-4D97-AF65-F5344CB8AC3E}">
        <p14:creationId xmlns:p14="http://schemas.microsoft.com/office/powerpoint/2010/main" val="383104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9" y="116632"/>
            <a:ext cx="5410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32357" y="5646100"/>
            <a:ext cx="67106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Down the kangaroo’s body tail and leg.</a:t>
            </a:r>
          </a:p>
        </p:txBody>
      </p:sp>
    </p:spTree>
    <p:extLst>
      <p:ext uri="{BB962C8B-B14F-4D97-AF65-F5344CB8AC3E}">
        <p14:creationId xmlns:p14="http://schemas.microsoft.com/office/powerpoint/2010/main" val="387929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0006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2768" y="5511615"/>
            <a:ext cx="7038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Down and under, up to the top and draw the puddle. </a:t>
            </a:r>
          </a:p>
        </p:txBody>
      </p:sp>
    </p:spTree>
    <p:extLst>
      <p:ext uri="{BB962C8B-B14F-4D97-AF65-F5344CB8AC3E}">
        <p14:creationId xmlns:p14="http://schemas.microsoft.com/office/powerpoint/2010/main" val="367250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44" y="404664"/>
            <a:ext cx="53625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5949280"/>
            <a:ext cx="7426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the laces to the heel and around the toe. </a:t>
            </a:r>
          </a:p>
        </p:txBody>
      </p:sp>
    </p:spTree>
    <p:extLst>
      <p:ext uri="{BB962C8B-B14F-4D97-AF65-F5344CB8AC3E}">
        <p14:creationId xmlns:p14="http://schemas.microsoft.com/office/powerpoint/2010/main" val="255926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332656"/>
            <a:ext cx="535305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949280"/>
            <a:ext cx="625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Down the stem and draw the leaves.</a:t>
            </a:r>
          </a:p>
        </p:txBody>
      </p:sp>
    </p:spTree>
    <p:extLst>
      <p:ext uri="{BB962C8B-B14F-4D97-AF65-F5344CB8AC3E}">
        <p14:creationId xmlns:p14="http://schemas.microsoft.com/office/powerpoint/2010/main" val="1635554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79" y="404664"/>
            <a:ext cx="53816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2783" y="5949280"/>
            <a:ext cx="6563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Lift off the top and scoop out the egg.</a:t>
            </a:r>
          </a:p>
        </p:txBody>
      </p:sp>
    </p:spTree>
    <p:extLst>
      <p:ext uri="{BB962C8B-B14F-4D97-AF65-F5344CB8AC3E}">
        <p14:creationId xmlns:p14="http://schemas.microsoft.com/office/powerpoint/2010/main" val="2081122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98" y="332656"/>
            <a:ext cx="50101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1447" y="5517232"/>
            <a:ext cx="2939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the long leg.</a:t>
            </a:r>
          </a:p>
        </p:txBody>
      </p:sp>
    </p:spTree>
    <p:extLst>
      <p:ext uri="{BB962C8B-B14F-4D97-AF65-F5344CB8AC3E}">
        <p14:creationId xmlns:p14="http://schemas.microsoft.com/office/powerpoint/2010/main" val="31006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72" y="404664"/>
            <a:ext cx="53721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7208" y="5817746"/>
            <a:ext cx="7589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the head, to his hooves and over his back.</a:t>
            </a:r>
          </a:p>
        </p:txBody>
      </p:sp>
    </p:spTree>
    <p:extLst>
      <p:ext uri="{BB962C8B-B14F-4D97-AF65-F5344CB8AC3E}">
        <p14:creationId xmlns:p14="http://schemas.microsoft.com/office/powerpoint/2010/main" val="166825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260648"/>
            <a:ext cx="49625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0737" y="5661248"/>
            <a:ext cx="5273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Maisie, mountain, mountain.</a:t>
            </a:r>
          </a:p>
        </p:txBody>
      </p:sp>
    </p:spTree>
    <p:extLst>
      <p:ext uri="{BB962C8B-B14F-4D97-AF65-F5344CB8AC3E}">
        <p14:creationId xmlns:p14="http://schemas.microsoft.com/office/powerpoint/2010/main" val="133698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55" y="117732"/>
            <a:ext cx="55435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4454" y="5517232"/>
            <a:ext cx="6648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The horse says “shush” to the hissing snake!</a:t>
            </a:r>
          </a:p>
        </p:txBody>
      </p:sp>
    </p:spTree>
    <p:extLst>
      <p:ext uri="{BB962C8B-B14F-4D97-AF65-F5344CB8AC3E}">
        <p14:creationId xmlns:p14="http://schemas.microsoft.com/office/powerpoint/2010/main" val="89255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29" y="320474"/>
            <a:ext cx="54292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2505" y="5805264"/>
            <a:ext cx="6666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the robots back and curl over his arm.</a:t>
            </a:r>
          </a:p>
        </p:txBody>
      </p:sp>
    </p:spTree>
    <p:extLst>
      <p:ext uri="{BB962C8B-B14F-4D97-AF65-F5344CB8AC3E}">
        <p14:creationId xmlns:p14="http://schemas.microsoft.com/office/powerpoint/2010/main" val="311991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29" y="332656"/>
            <a:ext cx="5334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0012" y="5877272"/>
            <a:ext cx="5693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his body, curl, dot for his head.</a:t>
            </a:r>
          </a:p>
        </p:txBody>
      </p:sp>
    </p:spTree>
    <p:extLst>
      <p:ext uri="{BB962C8B-B14F-4D97-AF65-F5344CB8AC3E}">
        <p14:creationId xmlns:p14="http://schemas.microsoft.com/office/powerpoint/2010/main" val="1940410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66" y="332656"/>
            <a:ext cx="53530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03209" y="5941105"/>
            <a:ext cx="3853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a wing, up a wing.</a:t>
            </a:r>
          </a:p>
        </p:txBody>
      </p:sp>
    </p:spTree>
    <p:extLst>
      <p:ext uri="{BB962C8B-B14F-4D97-AF65-F5344CB8AC3E}">
        <p14:creationId xmlns:p14="http://schemas.microsoft.com/office/powerpoint/2010/main" val="2235424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260648"/>
            <a:ext cx="5362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1118" y="5877272"/>
            <a:ext cx="6201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a horn, up a horn and under head.</a:t>
            </a:r>
          </a:p>
        </p:txBody>
      </p:sp>
    </p:spTree>
    <p:extLst>
      <p:ext uri="{BB962C8B-B14F-4D97-AF65-F5344CB8AC3E}">
        <p14:creationId xmlns:p14="http://schemas.microsoft.com/office/powerpoint/2010/main" val="4205821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3911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2971" y="5877271"/>
            <a:ext cx="3667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Down, up, down, up.</a:t>
            </a:r>
          </a:p>
        </p:txBody>
      </p:sp>
    </p:spTree>
    <p:extLst>
      <p:ext uri="{BB962C8B-B14F-4D97-AF65-F5344CB8AC3E}">
        <p14:creationId xmlns:p14="http://schemas.microsoft.com/office/powerpoint/2010/main" val="323489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32656"/>
            <a:ext cx="50863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5517232"/>
            <a:ext cx="7181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The princess in the tower is recued by the horse.</a:t>
            </a:r>
          </a:p>
        </p:txBody>
      </p:sp>
    </p:spTree>
    <p:extLst>
      <p:ext uri="{BB962C8B-B14F-4D97-AF65-F5344CB8AC3E}">
        <p14:creationId xmlns:p14="http://schemas.microsoft.com/office/powerpoint/2010/main" val="431466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89" y="260648"/>
            <a:ext cx="538162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5896" y="5729502"/>
            <a:ext cx="22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SassoonPrimaryInfant" pitchFamily="2" charset="0"/>
              </a:rPr>
              <a:t>Zig-zag-zig.</a:t>
            </a:r>
          </a:p>
        </p:txBody>
      </p:sp>
    </p:spTree>
    <p:extLst>
      <p:ext uri="{BB962C8B-B14F-4D97-AF65-F5344CB8AC3E}">
        <p14:creationId xmlns:p14="http://schemas.microsoft.com/office/powerpoint/2010/main" val="3748140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53" y="0"/>
            <a:ext cx="56007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5073285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SassoonPrimaryInfant" pitchFamily="2" charset="0"/>
              </a:rPr>
              <a:t>The horse sneezes when the caterpillar’s hairs get up his nose! </a:t>
            </a:r>
            <a:r>
              <a:rPr lang="en-GB" sz="3600" dirty="0" err="1">
                <a:latin typeface="SassoonPrimaryInfant" pitchFamily="2" charset="0"/>
              </a:rPr>
              <a:t>ch</a:t>
            </a:r>
            <a:r>
              <a:rPr lang="en-GB" sz="3600" dirty="0">
                <a:latin typeface="SassoonPrimaryInfant" pitchFamily="2" charset="0"/>
              </a:rPr>
              <a:t> – </a:t>
            </a:r>
            <a:r>
              <a:rPr lang="en-GB" sz="3600" dirty="0" err="1">
                <a:latin typeface="SassoonPrimaryInfant" pitchFamily="2" charset="0"/>
              </a:rPr>
              <a:t>ch</a:t>
            </a:r>
            <a:r>
              <a:rPr lang="en-GB" sz="3600" dirty="0">
                <a:latin typeface="SassoonPrimaryInfant" pitchFamily="2" charset="0"/>
              </a:rPr>
              <a:t> – </a:t>
            </a:r>
            <a:r>
              <a:rPr lang="en-GB" sz="3600" dirty="0" err="1">
                <a:latin typeface="SassoonPrimaryInfant" pitchFamily="2" charset="0"/>
              </a:rPr>
              <a:t>ch</a:t>
            </a:r>
            <a:r>
              <a:rPr lang="en-GB" sz="3600" dirty="0">
                <a:latin typeface="SassoonPrimaryInfant" pitchFamily="2" charset="0"/>
              </a:rPr>
              <a:t> – </a:t>
            </a:r>
            <a:r>
              <a:rPr lang="en-GB" sz="3600" dirty="0" err="1">
                <a:latin typeface="SassoonPrimaryInfant" pitchFamily="2" charset="0"/>
              </a:rPr>
              <a:t>choo</a:t>
            </a:r>
            <a:r>
              <a:rPr lang="en-GB" sz="3600" dirty="0">
                <a:latin typeface="SassoonPrimaryInfant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5681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42" y="404664"/>
            <a:ext cx="54864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170" y="5384723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Round her head, up past her earrings and down her hair.</a:t>
            </a:r>
          </a:p>
          <a:p>
            <a:r>
              <a:rPr lang="en-GB" sz="2800" dirty="0">
                <a:latin typeface="SassoonPrimaryInfant" pitchFamily="2" charset="0"/>
              </a:rPr>
              <a:t>The Queen never goes outside without her umbrella!</a:t>
            </a:r>
          </a:p>
        </p:txBody>
      </p:sp>
    </p:spTree>
    <p:extLst>
      <p:ext uri="{BB962C8B-B14F-4D97-AF65-F5344CB8AC3E}">
        <p14:creationId xmlns:p14="http://schemas.microsoft.com/office/powerpoint/2010/main" val="281415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6" y="188640"/>
            <a:ext cx="53435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5656" y="5565251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Around the apple and down the leaf.</a:t>
            </a:r>
          </a:p>
        </p:txBody>
      </p:sp>
    </p:spTree>
    <p:extLst>
      <p:ext uri="{BB962C8B-B14F-4D97-AF65-F5344CB8AC3E}">
        <p14:creationId xmlns:p14="http://schemas.microsoft.com/office/powerpoint/2010/main" val="3124514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32656"/>
            <a:ext cx="50101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0980" y="5661248"/>
            <a:ext cx="7682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Down the arm and leg, repeat the other side.</a:t>
            </a:r>
          </a:p>
        </p:txBody>
      </p:sp>
    </p:spTree>
    <p:extLst>
      <p:ext uri="{BB962C8B-B14F-4D97-AF65-F5344CB8AC3E}">
        <p14:creationId xmlns:p14="http://schemas.microsoft.com/office/powerpoint/2010/main" val="2377814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8491"/>
            <a:ext cx="54483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6093296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A thing on a string!</a:t>
            </a:r>
          </a:p>
        </p:txBody>
      </p:sp>
    </p:spTree>
    <p:extLst>
      <p:ext uri="{BB962C8B-B14F-4D97-AF65-F5344CB8AC3E}">
        <p14:creationId xmlns:p14="http://schemas.microsoft.com/office/powerpoint/2010/main" val="3451480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9049"/>
            <a:ext cx="5620072" cy="50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3252" y="5805264"/>
            <a:ext cx="2784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SassoonPrimaryInfant" pitchFamily="2" charset="0"/>
              </a:rPr>
              <a:t>I think I stink!</a:t>
            </a:r>
          </a:p>
        </p:txBody>
      </p:sp>
    </p:spTree>
    <p:extLst>
      <p:ext uri="{BB962C8B-B14F-4D97-AF65-F5344CB8AC3E}">
        <p14:creationId xmlns:p14="http://schemas.microsoft.com/office/powerpoint/2010/main" val="141404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161" y="332656"/>
            <a:ext cx="5372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5949280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Slither down the snake.</a:t>
            </a:r>
          </a:p>
        </p:txBody>
      </p:sp>
    </p:spTree>
    <p:extLst>
      <p:ext uri="{BB962C8B-B14F-4D97-AF65-F5344CB8AC3E}">
        <p14:creationId xmlns:p14="http://schemas.microsoft.com/office/powerpoint/2010/main" val="316233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94" y="116632"/>
            <a:ext cx="53435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566124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Around the dinosaurs bottom, up his tall neck and down to his toes.</a:t>
            </a:r>
          </a:p>
        </p:txBody>
      </p:sp>
    </p:spTree>
    <p:extLst>
      <p:ext uri="{BB962C8B-B14F-4D97-AF65-F5344CB8AC3E}">
        <p14:creationId xmlns:p14="http://schemas.microsoft.com/office/powerpoint/2010/main" val="275737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85" y="404664"/>
            <a:ext cx="5029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4379" y="5589240"/>
            <a:ext cx="5903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Down the tower, across the tower.</a:t>
            </a:r>
          </a:p>
        </p:txBody>
      </p:sp>
    </p:spTree>
    <p:extLst>
      <p:ext uri="{BB962C8B-B14F-4D97-AF65-F5344CB8AC3E}">
        <p14:creationId xmlns:p14="http://schemas.microsoft.com/office/powerpoint/2010/main" val="409808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84" y="476672"/>
            <a:ext cx="53911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1704" y="6093296"/>
            <a:ext cx="564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the body and dot for the head.</a:t>
            </a:r>
          </a:p>
        </p:txBody>
      </p:sp>
    </p:spTree>
    <p:extLst>
      <p:ext uri="{BB962C8B-B14F-4D97-AF65-F5344CB8AC3E}">
        <p14:creationId xmlns:p14="http://schemas.microsoft.com/office/powerpoint/2010/main" val="85308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3721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9750" y="5949280"/>
            <a:ext cx="473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SassoonPrimaryInfant" pitchFamily="2" charset="0"/>
              </a:rPr>
              <a:t>Down </a:t>
            </a:r>
            <a:r>
              <a:rPr lang="en-GB" sz="2800" dirty="0" err="1">
                <a:latin typeface="SassoonPrimaryInfant" pitchFamily="2" charset="0"/>
              </a:rPr>
              <a:t>Nobby</a:t>
            </a:r>
            <a:r>
              <a:rPr lang="en-GB" sz="2800" dirty="0">
                <a:latin typeface="SassoonPrimaryInfant" pitchFamily="2" charset="0"/>
              </a:rPr>
              <a:t> and over his net. </a:t>
            </a:r>
          </a:p>
        </p:txBody>
      </p:sp>
    </p:spTree>
    <p:extLst>
      <p:ext uri="{BB962C8B-B14F-4D97-AF65-F5344CB8AC3E}">
        <p14:creationId xmlns:p14="http://schemas.microsoft.com/office/powerpoint/2010/main" val="353540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04664"/>
            <a:ext cx="54006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3054" y="6021288"/>
            <a:ext cx="751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SassoonPrimaryInfant" pitchFamily="2" charset="0"/>
              </a:rPr>
              <a:t>Down the pirates plait and around his face. </a:t>
            </a:r>
          </a:p>
        </p:txBody>
      </p:sp>
    </p:spTree>
    <p:extLst>
      <p:ext uri="{BB962C8B-B14F-4D97-AF65-F5344CB8AC3E}">
        <p14:creationId xmlns:p14="http://schemas.microsoft.com/office/powerpoint/2010/main" val="125438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301</Words>
  <Application>Microsoft Office PowerPoint</Application>
  <PresentationFormat>On-screen Show (4:3)</PresentationFormat>
  <Paragraphs>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SassoonPrimaryInfant</vt:lpstr>
      <vt:lpstr>Office Theme</vt:lpstr>
      <vt:lpstr>Set 1 Sounds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Longtown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</dc:title>
  <dc:creator>cirving</dc:creator>
  <cp:lastModifiedBy>Jan Hodgkiss</cp:lastModifiedBy>
  <cp:revision>4</cp:revision>
  <cp:lastPrinted>2021-03-02T15:39:44Z</cp:lastPrinted>
  <dcterms:created xsi:type="dcterms:W3CDTF">2016-09-05T21:07:03Z</dcterms:created>
  <dcterms:modified xsi:type="dcterms:W3CDTF">2021-03-02T15:40:20Z</dcterms:modified>
</cp:coreProperties>
</file>